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8BD7-736C-43D4-9CF4-B3628ACE7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25F592-288B-4512-8474-38F37D209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F38728-F542-46E3-92C0-0205FA46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124DC1-412C-4771-8BB6-A1E4592C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D32C25-621D-43E2-AE31-8D5897AC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03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E9E29C-9E3D-4E53-9D5B-EA48C010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CEA41C3-6AEF-436B-AC12-C35800141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308DCB-6521-4A09-B748-B5A85450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F475B7-B812-467B-876D-ED322F41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B80D64-50AB-4BEF-8E6B-AC37BBE9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61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567A5D4-AD85-4A0B-9899-2279AF080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ABAB49A-6FA0-4C2D-8073-63078E40C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B36990-F86C-401A-9B3B-B681A9E1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B85D01-3D88-4B77-9CD8-A5424021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1008C5-FC59-4E69-A0F2-1A42F17A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44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189230-98B3-44AE-B268-00F5BAC9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F0942A-187B-47CE-AD51-056078216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DE25C6-8218-42CD-A081-26641EED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398E34-1D7E-4D19-8235-10A66549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521655-76D7-4BEF-BBF3-62501C9D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398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D1F3C1-52EA-4C95-A63A-ED41471F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ABB8F3-FEA5-4860-AC9E-FADB89F0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31A068-406C-4440-8DF8-7BE096CE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7F4802-C9D1-4329-9BBC-E1D760A3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64FB95-1606-4F7A-B081-9E538C04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68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6119F-5D2E-47DD-B92D-43AAB2130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AD9A46-9FC1-4280-AD3A-266F99466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570E65-60BA-4233-95D4-A74656557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B0851E4-61A2-4281-BABF-FF6F60AC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CE9CAF8-401F-4681-B4C9-6FA33B9E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40C8E9-A9FC-47C5-B2AC-80B94566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8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6E998D-621D-46AA-B4C3-738FBD79F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424221-BB50-4B58-8AAE-AC2560C47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D11ACD-4F4F-40E3-997D-17CD620D1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59411D2-BABC-433B-A5B7-F34F72466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A6D116D-B0AA-4FF1-A9F8-E91CD8ABE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B3770D9-2251-4945-8E3E-DF11CEC5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0520745-89F1-4AE2-B1AD-775CB394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0483BD4-0247-49C7-B9E7-7CEC2E3D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65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869635-7177-4725-8787-2A7BCDAF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78F9F5F-FFEA-43BF-A6FB-843FDE4D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9B53D-F7A7-4E48-B823-EEEB78D1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5177FFB-A397-4B08-8F13-6703514C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259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789D75-592D-46AB-A8F6-44719057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6A023D1-3A33-4729-98F3-28FF78C7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4B7AA5A-56AA-4EFD-A290-D4802686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083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68EB8A-E04C-4428-890A-05E2823A7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EA499A-AAF7-4A76-A253-3538FE6B1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713CEB-6286-4B35-82C2-608080E9B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A2B882-718C-48C9-A22A-2D620121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BB0960-5CA8-4E88-9B7C-1ED7B0269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8227F6-0FBF-4FFF-8C74-053E78A7C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00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40BA1-1B00-466B-9308-37C3DDED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DDD6C4-86DC-4E36-8BCD-067DFD1A7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474B35-2B92-4FD1-8872-A4A28DBE7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4124EC-7A07-4B92-B489-97771445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C9171E0-0147-482D-A7C2-560C79D1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3A808D-E818-4604-A5BB-D4208588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0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8757652-A34C-451E-84AF-A7AE0A47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7AFD1B-FDD8-473A-9894-4BBA9D87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146AC0-5748-4628-BE2A-FB035F88B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F756-9EA2-48F0-8FB0-4FBB714F53CD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874640-F866-4BE3-881B-70E38125F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08DB76-6DF9-4D87-AE97-A10A26189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5849-DD4F-42B5-9930-1FC83D9A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13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B0DEC3-5E2C-4E85-BDCC-C1856F7D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Bakgrundsfakta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84ACEA-FE5E-407A-B916-64612140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1542888"/>
            <a:ext cx="10515600" cy="4351338"/>
          </a:xfrm>
        </p:spPr>
        <p:txBody>
          <a:bodyPr>
            <a:noAutofit/>
          </a:bodyPr>
          <a:lstStyle/>
          <a:p>
            <a:r>
              <a:rPr lang="sv-SE" sz="2400" dirty="0"/>
              <a:t>Byggstart 70-talet. ASEA beställare för bostäder till sin personal. Kommunen har byggt gatorna, belysning och lekparker men de boende står för underhållet och då bildas en Samfällighet.</a:t>
            </a:r>
          </a:p>
          <a:p>
            <a:r>
              <a:rPr lang="sv-SE" sz="2400" dirty="0"/>
              <a:t>Anläggningsbeslut = Regler för en gemensamhetsanläggning  GA</a:t>
            </a:r>
          </a:p>
          <a:p>
            <a:r>
              <a:rPr lang="sv-SE" sz="2400" dirty="0"/>
              <a:t>GA1: Samtliga gator i samfälligheten (åtta stycken). Gemensamt ansvar för yttre miljö: gator, snöröjning, gatubelysning, grönområden och lekplatser.</a:t>
            </a:r>
          </a:p>
          <a:p>
            <a:r>
              <a:rPr lang="sv-SE" sz="2400" dirty="0"/>
              <a:t>GA2: Guttorms väg, Brynhilds väg och Gunnars väg. Gemensamt ansvar för radhustaken för dessa tre områden samt garagelängorna. </a:t>
            </a:r>
          </a:p>
          <a:p>
            <a:r>
              <a:rPr lang="sv-SE" sz="2400" dirty="0"/>
              <a:t>GA3: Radhusen på Krakas väg. Gemensamt ansvara för radhustaken och för garagelängorna. </a:t>
            </a:r>
          </a:p>
          <a:p>
            <a:r>
              <a:rPr lang="sv-SE" sz="2400" dirty="0"/>
              <a:t>Antal fastigheter som innefattar radhus är 68st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ABE3BD6-6366-4FBD-BC9E-FA0112E9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863" y="253892"/>
            <a:ext cx="2845912" cy="117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6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B0DEC3-5E2C-4E85-BDCC-C1856F7D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Nuläge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84ACEA-FE5E-407A-B916-646121401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dirty="0"/>
              <a:t>Taken är över 40 år gamla och behöver bytas.</a:t>
            </a:r>
          </a:p>
          <a:p>
            <a:r>
              <a:rPr lang="sv-SE" sz="2400" dirty="0"/>
              <a:t>När radhustaken behöver lagas tas detta ur den gemensamma fonderingen för det GA som berörs (2 eller 3). </a:t>
            </a:r>
          </a:p>
          <a:p>
            <a:r>
              <a:rPr lang="sv-SE" sz="2400" dirty="0"/>
              <a:t>Fondering (sparande) under åren sedan samfälligheten startades har varit för låg. Detta kan vi konstatera eftersom det inte finns tillräckligt för att byta radhustaken med befintliga medel.  </a:t>
            </a:r>
          </a:p>
          <a:p>
            <a:r>
              <a:rPr lang="sv-SE" sz="2400" dirty="0"/>
              <a:t>Vid minst två tillfällen tillbaka i tiden har dåvarande styrelser lagt förslag om att höja fonderingen avsevärt för att lösa situationen, vid båda tillfällena har förslagen röstats ner av GA2 och GA3.</a:t>
            </a:r>
          </a:p>
          <a:p>
            <a:r>
              <a:rPr lang="sv-SE" sz="2400" dirty="0"/>
              <a:t>Samfälligheten får inte ta lån då det inte finns någon säkerhet. Samfälligheten äger inget, varje husägare äger sitt hus men har gemensamt underhållsansvar med sina grannar i sitt GA (2 eller 3). Styrelsen har pratat med jurister, banktjänstemän och andra sakkunniga kring alternativ att lösa detta.</a:t>
            </a:r>
            <a:r>
              <a:rPr lang="sv-SE" sz="2000" dirty="0"/>
              <a:t> 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ABE3BD6-6366-4FBD-BC9E-FA0112E9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863" y="253892"/>
            <a:ext cx="2845912" cy="117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8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B0DEC3-5E2C-4E85-BDCC-C1856F7D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360727"/>
            <a:ext cx="10867239" cy="1329961"/>
          </a:xfrm>
        </p:spPr>
        <p:txBody>
          <a:bodyPr>
            <a:normAutofit/>
          </a:bodyPr>
          <a:lstStyle/>
          <a:p>
            <a:r>
              <a:rPr lang="sv-SE" sz="4000" b="1" dirty="0"/>
              <a:t>Ekonomin i respektive GA 2022-06-08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84ACEA-FE5E-407A-B916-64612140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5935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nb-NO" sz="3200" dirty="0"/>
              <a:t>GA2:  1 466 700 kr </a:t>
            </a:r>
          </a:p>
          <a:p>
            <a:pPr lvl="1" fontAlgn="base"/>
            <a:r>
              <a:rPr lang="nb-NO" sz="2800" dirty="0"/>
              <a:t>Fonderar 2400 kr vår och 1600 kr höst</a:t>
            </a:r>
          </a:p>
          <a:p>
            <a:pPr marL="0" indent="0" fontAlgn="base">
              <a:buNone/>
            </a:pPr>
            <a:endParaRPr lang="nb-NO" sz="3200" dirty="0"/>
          </a:p>
          <a:p>
            <a:pPr fontAlgn="base"/>
            <a:r>
              <a:rPr lang="nb-NO" sz="3200" dirty="0"/>
              <a:t>GA3:  569 675 kr</a:t>
            </a:r>
          </a:p>
          <a:p>
            <a:pPr lvl="1" fontAlgn="base"/>
            <a:r>
              <a:rPr lang="nb-NO" sz="2800"/>
              <a:t>Fonderar 1400 kr </a:t>
            </a:r>
            <a:r>
              <a:rPr lang="nb-NO" sz="2800" dirty="0"/>
              <a:t>vår </a:t>
            </a:r>
            <a:r>
              <a:rPr lang="nb-NO" sz="2800"/>
              <a:t>och 1600 kr </a:t>
            </a:r>
            <a:r>
              <a:rPr lang="nb-NO" sz="2800" dirty="0"/>
              <a:t>höst</a:t>
            </a:r>
          </a:p>
          <a:p>
            <a:pPr fontAlgn="base"/>
            <a:endParaRPr lang="nb-NO" sz="3200" dirty="0"/>
          </a:p>
          <a:p>
            <a:pPr marL="0" indent="0" fontAlgn="base">
              <a:buNone/>
            </a:pPr>
            <a:r>
              <a:rPr lang="nb-NO" sz="3200" dirty="0"/>
              <a:t> 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ABE3BD6-6366-4FBD-BC9E-FA0112E9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863" y="253892"/>
            <a:ext cx="2845912" cy="117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2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B0DEC3-5E2C-4E85-BDCC-C1856F7D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360727"/>
            <a:ext cx="10867239" cy="1329961"/>
          </a:xfrm>
        </p:spPr>
        <p:txBody>
          <a:bodyPr>
            <a:normAutofit/>
          </a:bodyPr>
          <a:lstStyle/>
          <a:p>
            <a:r>
              <a:rPr lang="sv-SE" sz="4000" b="1" dirty="0"/>
              <a:t>Styrelsens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84ACEA-FE5E-407A-B916-64612140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90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Ändra anrättningsbeslutet så varje radhusägare själv äger sitt tak.</a:t>
            </a:r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(Då finns möjlighet till ROT avdrag)</a:t>
            </a:r>
          </a:p>
          <a:p>
            <a:pPr marL="0" indent="0">
              <a:buNone/>
            </a:pPr>
            <a:r>
              <a:rPr lang="sv-S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/>
            <a:r>
              <a:rPr lang="sv-SE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Vilka andra alternativ finns? </a:t>
            </a:r>
          </a:p>
          <a:p>
            <a:pPr marL="0" indent="0" algn="l" rtl="0" fontAlgn="base">
              <a:buNone/>
            </a:pPr>
            <a:endParaRPr lang="sv-SE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Lån: ej möjligt  </a:t>
            </a:r>
          </a:p>
          <a:p>
            <a:pPr marL="457200" lvl="1" indent="0" fontAlgn="base">
              <a:buNone/>
            </a:pPr>
            <a:endParaRPr lang="sv-SE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 fontAlgn="base"/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Kraftigt ökad fondering? </a:t>
            </a:r>
          </a:p>
          <a:p>
            <a:pPr lvl="1" fontAlgn="base"/>
            <a:endParaRPr lang="sv-SE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lvl="1" indent="0" fontAlgn="base">
              <a:buNone/>
            </a:pPr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ABE3BD6-6366-4FBD-BC9E-FA0112E9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863" y="253892"/>
            <a:ext cx="2845912" cy="117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1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B0DEC3-5E2C-4E85-BDCC-C1856F7D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360727"/>
            <a:ext cx="10867239" cy="1329961"/>
          </a:xfrm>
        </p:spPr>
        <p:txBody>
          <a:bodyPr>
            <a:normAutofit/>
          </a:bodyPr>
          <a:lstStyle/>
          <a:p>
            <a:r>
              <a:rPr lang="sv-SE" sz="4000" b="1" dirty="0"/>
              <a:t>Offert på renovering av garagetaken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84ACEA-FE5E-407A-B916-64612140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sv-SE" sz="3200" dirty="0"/>
              <a:t>Byte av 8st garagetak:</a:t>
            </a:r>
          </a:p>
          <a:p>
            <a:pPr marL="0" indent="0" fontAlgn="base">
              <a:buNone/>
            </a:pPr>
            <a:r>
              <a:rPr lang="sv-SE" sz="3200" dirty="0"/>
              <a:t>Tegel: 1 918 750kr dvs 1 300 00kr för GA2 och 640 000kr för GA3</a:t>
            </a:r>
          </a:p>
          <a:p>
            <a:pPr marL="0" indent="0" fontAlgn="base">
              <a:buNone/>
            </a:pPr>
            <a:r>
              <a:rPr lang="sv-SE" sz="3200" dirty="0"/>
              <a:t>Plåt: 1 765 250kr dvs 1 176 000kr för GA2 och 588 000kr för GA3</a:t>
            </a:r>
          </a:p>
          <a:p>
            <a:pPr marL="0" indent="0" fontAlgn="base">
              <a:buNone/>
            </a:pPr>
            <a:endParaRPr lang="sv-SE" sz="3200" dirty="0"/>
          </a:p>
          <a:p>
            <a:pPr marL="0" indent="0" fontAlgn="base">
              <a:buNone/>
            </a:pPr>
            <a:r>
              <a:rPr lang="sv-SE" sz="3200" dirty="0"/>
              <a:t>Jobb under vintern ca 100 000kr billigare</a:t>
            </a:r>
          </a:p>
          <a:p>
            <a:pPr marL="0" indent="0" fontAlgn="base">
              <a:buNone/>
            </a:pPr>
            <a:endParaRPr lang="sv-SE" sz="3200" dirty="0"/>
          </a:p>
          <a:p>
            <a:pPr marL="0" indent="0" fontAlgn="base">
              <a:buNone/>
            </a:pPr>
            <a:r>
              <a:rPr lang="sv-SE" sz="3200" dirty="0"/>
              <a:t>+ 1 200 000kr om vi vill byta undertak (bedöms inte behöver göras)</a:t>
            </a:r>
          </a:p>
          <a:p>
            <a:pPr marL="0" indent="0" fontAlgn="base">
              <a:buNone/>
            </a:pPr>
            <a:endParaRPr lang="sv-SE" sz="32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ABE3BD6-6366-4FBD-BC9E-FA0112E9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863" y="253892"/>
            <a:ext cx="2845912" cy="117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3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389</Words>
  <Application>Microsoft Office PowerPoint</Application>
  <PresentationFormat>Bredbild</PresentationFormat>
  <Paragraphs>40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Office-tema</vt:lpstr>
      <vt:lpstr>Bakgrundsfakta</vt:lpstr>
      <vt:lpstr>Nuläge</vt:lpstr>
      <vt:lpstr>Ekonomin i respektive GA 2022-06-08</vt:lpstr>
      <vt:lpstr>Styrelsens förslag</vt:lpstr>
      <vt:lpstr>Offert på renovering av garagetaken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Bakgrundsfakta</dc:title>
  <dc:creator>Nina Tengström</dc:creator>
  <cp:lastModifiedBy>Nina Tengström</cp:lastModifiedBy>
  <cp:revision>12</cp:revision>
  <dcterms:created xsi:type="dcterms:W3CDTF">2022-06-08T13:15:59Z</dcterms:created>
  <dcterms:modified xsi:type="dcterms:W3CDTF">2022-06-26T18:17:21Z</dcterms:modified>
</cp:coreProperties>
</file>